
<file path=[Content_Types].xml><?xml version="1.0" encoding="utf-8"?>
<Types xmlns="http://schemas.openxmlformats.org/package/2006/content-types">
  <Default Extension="xml" ContentType="application/xml"/>
  <Default Extension="mp4" ContentType="video/mp4"/>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56" r:id="rId2"/>
    <p:sldId id="258" r:id="rId3"/>
    <p:sldId id="259" r:id="rId4"/>
    <p:sldId id="260" r:id="rId5"/>
    <p:sldId id="257" r:id="rId6"/>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FDCF4"/>
    <a:srgbClr val="58C8F4"/>
    <a:srgbClr val="2E6C85"/>
    <a:srgbClr val="4093B4"/>
    <a:srgbClr val="5892F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442"/>
    <p:restoredTop sz="38636"/>
  </p:normalViewPr>
  <p:slideViewPr>
    <p:cSldViewPr snapToGrid="0" snapToObjects="1">
      <p:cViewPr>
        <p:scale>
          <a:sx n="70" d="100"/>
          <a:sy n="70" d="100"/>
        </p:scale>
        <p:origin x="1240"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notesMaster" Target="notesMasters/notesMaster1.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png>
</file>

<file path=ppt/media/image3.png>
</file>

<file path=ppt/media/image4.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770002-B7F2-DD42-87E5-850CA398C357}" type="datetimeFigureOut">
              <a:rPr kumimoji="1" lang="ja-JP" altLang="en-US" smtClean="0"/>
              <a:t>2017/11/12</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2EF476-358D-4D49-A664-93B2AEB55DD0}" type="slidenum">
              <a:rPr kumimoji="1" lang="ja-JP" altLang="en-US" smtClean="0"/>
              <a:t>‹#›</a:t>
            </a:fld>
            <a:endParaRPr kumimoji="1" lang="ja-JP" altLang="en-US"/>
          </a:p>
        </p:txBody>
      </p:sp>
    </p:spTree>
    <p:extLst>
      <p:ext uri="{BB962C8B-B14F-4D97-AF65-F5344CB8AC3E}">
        <p14:creationId xmlns:p14="http://schemas.microsoft.com/office/powerpoint/2010/main" val="67447480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（メインサブ両方トップページ）</a:t>
            </a:r>
            <a:endParaRPr kumimoji="1" lang="en-US" altLang="ja-JP" dirty="0" smtClean="0"/>
          </a:p>
          <a:p>
            <a:endParaRPr kumimoji="1" lang="en-US" altLang="ja-JP" dirty="0" smtClean="0"/>
          </a:p>
          <a:p>
            <a:r>
              <a:rPr kumimoji="1" lang="ja-JP" altLang="en-US" dirty="0" smtClean="0"/>
              <a:t>名古屋から来ました</a:t>
            </a:r>
            <a:r>
              <a:rPr kumimoji="1" lang="en-US" altLang="ja-JP" dirty="0" smtClean="0"/>
              <a:t>jack</a:t>
            </a:r>
            <a:r>
              <a:rPr kumimoji="1" lang="ja-JP" altLang="en-US" dirty="0" smtClean="0"/>
              <a:t>と申します。宜しくお願いします。</a:t>
            </a:r>
            <a:endParaRPr kumimoji="1" lang="en-US" altLang="ja-JP" dirty="0" smtClean="0"/>
          </a:p>
          <a:p>
            <a:r>
              <a:rPr kumimoji="1" lang="ja-JP" altLang="en-US" dirty="0" smtClean="0"/>
              <a:t>今回僕たちが紹介するのは、このモデレート・クロスィーズというサービスです。</a:t>
            </a:r>
            <a:endParaRPr kumimoji="1" lang="en-US" altLang="ja-JP" dirty="0" smtClean="0"/>
          </a:p>
          <a:p>
            <a:r>
              <a:rPr kumimoji="1" lang="ja-JP" altLang="en-US" dirty="0" smtClean="0"/>
              <a:t>突然ですがみなさま、朝に服を選ぶ時に、ニュースで今日の気温と天気を調べていませんか？</a:t>
            </a:r>
            <a:endParaRPr kumimoji="1" lang="en-US" altLang="ja-JP" dirty="0" smtClean="0"/>
          </a:p>
          <a:p>
            <a:r>
              <a:rPr kumimoji="1" lang="ja-JP" altLang="en-US" dirty="0" smtClean="0"/>
              <a:t>それとも、だいたいこういう服装でいいだろうと来ていった服で、予想外に暑かったり寒かったりして失敗したなあと思った経験はありませんか？</a:t>
            </a:r>
            <a:endParaRPr kumimoji="1" lang="en-US" altLang="ja-JP" dirty="0" smtClean="0"/>
          </a:p>
          <a:p>
            <a:endParaRPr kumimoji="1" lang="en-US" altLang="ja-JP" dirty="0" smtClean="0"/>
          </a:p>
          <a:p>
            <a:r>
              <a:rPr kumimoji="1" lang="ja-JP" altLang="en-US" dirty="0" smtClean="0"/>
              <a:t>（メインページ切り替え）</a:t>
            </a:r>
            <a:endParaRPr kumimoji="1" lang="en-US" altLang="ja-JP" dirty="0" smtClean="0"/>
          </a:p>
          <a:p>
            <a:endParaRPr kumimoji="1" lang="en-US" altLang="ja-JP" dirty="0" smtClean="0"/>
          </a:p>
          <a:p>
            <a:r>
              <a:rPr kumimoji="1" lang="ja-JP" altLang="en-US" dirty="0" smtClean="0"/>
              <a:t>このモデレート・クロシィーズは、「朝の服選びにラクさを！」というモットーのもと開発されました。</a:t>
            </a:r>
            <a:endParaRPr kumimoji="1" lang="en-US" altLang="ja-JP" dirty="0" smtClean="0"/>
          </a:p>
          <a:p>
            <a:r>
              <a:rPr kumimoji="1" lang="ja-JP" altLang="en-US" dirty="0" smtClean="0"/>
              <a:t>サービスを利用することで、毎朝みなさんが着て行く服のために時間をかけることを、過去のものにすることを約束します。</a:t>
            </a:r>
            <a:endParaRPr kumimoji="1" lang="en-US" altLang="ja-JP" dirty="0" smtClean="0"/>
          </a:p>
          <a:p>
            <a:endParaRPr kumimoji="1" lang="en-US" altLang="ja-JP" dirty="0" smtClean="0"/>
          </a:p>
          <a:p>
            <a:r>
              <a:rPr kumimoji="1" lang="ja-JP" altLang="en-US" dirty="0" smtClean="0"/>
              <a:t>（メインページ切り替え）</a:t>
            </a:r>
            <a:endParaRPr kumimoji="1" lang="en-US" altLang="ja-JP" dirty="0" smtClean="0"/>
          </a:p>
          <a:p>
            <a:endParaRPr kumimoji="1" lang="en-US" altLang="ja-JP" dirty="0" smtClean="0"/>
          </a:p>
          <a:p>
            <a:r>
              <a:rPr kumimoji="1" lang="ja-JP" altLang="en-US" dirty="0" smtClean="0"/>
              <a:t>このアプリの特徴は次の三つです。</a:t>
            </a:r>
            <a:endParaRPr kumimoji="1" lang="en-US" altLang="ja-JP" dirty="0" smtClean="0"/>
          </a:p>
          <a:p>
            <a:r>
              <a:rPr kumimoji="1" lang="ja-JP" altLang="en-US" dirty="0" smtClean="0"/>
              <a:t>まず初めに、気温や温度によって人々がどのように感じるかを、「寒い」から「暑い」の一次元で表現した不快度指数というパラメータを、毎朝自動で算出します。</a:t>
            </a:r>
            <a:endParaRPr kumimoji="1" lang="en-US" altLang="ja-JP" dirty="0" smtClean="0"/>
          </a:p>
          <a:p>
            <a:r>
              <a:rPr kumimoji="1" lang="ja-JP" altLang="en-US" dirty="0" smtClean="0"/>
              <a:t>しかし、「ちょっと寒い」と言われても、どれくらい寒いのか具体的にわからず困ってしまいますよね。</a:t>
            </a:r>
            <a:endParaRPr kumimoji="1" lang="en-US" altLang="ja-JP" dirty="0" smtClean="0"/>
          </a:p>
          <a:p>
            <a:r>
              <a:rPr kumimoji="1" lang="ja-JP" altLang="en-US" dirty="0" smtClean="0"/>
              <a:t>そこで、過去の類似した天候の日に、他の方々が身につけていたファッションコーディネートを提案する機能をつけています。</a:t>
            </a:r>
            <a:endParaRPr kumimoji="1" lang="en-US" altLang="ja-JP" dirty="0" smtClean="0"/>
          </a:p>
          <a:p>
            <a:r>
              <a:rPr kumimoji="1" lang="ja-JP" altLang="en-US" dirty="0" smtClean="0"/>
              <a:t>具体的な服装を提示することで、迷わず服を選択することができます。三つ目は、素朴な可愛らしさをもつ、グラフィカルかつ直感的なユーザーインタフェースです。ユーザーがこのサービスをご利用中に操作方法がわからなくなってしまわないように最大限配慮いたしました。</a:t>
            </a:r>
            <a:endParaRPr kumimoji="1" lang="en-US" altLang="ja-JP" dirty="0" smtClean="0"/>
          </a:p>
          <a:p>
            <a:endParaRPr kumimoji="1" lang="en-US" altLang="ja-JP" dirty="0" smtClean="0"/>
          </a:p>
          <a:p>
            <a:r>
              <a:rPr kumimoji="1" lang="ja-JP" altLang="en-US" dirty="0" smtClean="0"/>
              <a:t>（メインページ切り替え）</a:t>
            </a:r>
            <a:endParaRPr kumimoji="1" lang="en-US" altLang="ja-JP" dirty="0" smtClean="0"/>
          </a:p>
          <a:p>
            <a:endParaRPr kumimoji="1" lang="en-US" altLang="ja-JP" dirty="0" smtClean="0"/>
          </a:p>
          <a:p>
            <a:r>
              <a:rPr kumimoji="1" lang="ja-JP" altLang="en-US" dirty="0" smtClean="0"/>
              <a:t>僕たちは、毎朝の通知のためだけに容量の大きいアプリをインストールするのは無駄が大きいと感じました。</a:t>
            </a:r>
            <a:endParaRPr kumimoji="1" lang="en-US" altLang="ja-JP" dirty="0" smtClean="0"/>
          </a:p>
          <a:p>
            <a:r>
              <a:rPr kumimoji="1" lang="ja-JP" altLang="en-US" dirty="0" smtClean="0"/>
              <a:t>そこで、</a:t>
            </a:r>
            <a:r>
              <a:rPr kumimoji="1" lang="en-US" altLang="ja-JP" dirty="0" smtClean="0"/>
              <a:t>LINE</a:t>
            </a:r>
            <a:r>
              <a:rPr kumimoji="1" lang="ja-JP" altLang="en-US" dirty="0" smtClean="0"/>
              <a:t>ボットという形をとることで、最小限の手間で、最大限の利益を得られるように設計しました。</a:t>
            </a:r>
            <a:endParaRPr kumimoji="1" lang="en-US" altLang="ja-JP" dirty="0" smtClean="0"/>
          </a:p>
          <a:p>
            <a:r>
              <a:rPr kumimoji="1" lang="ja-JP" altLang="en-US" dirty="0" smtClean="0"/>
              <a:t>それでは、実際に利用するためにどうすればいいのかみてみましょう。</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302EF476-358D-4D49-A664-93B2AEB55DD0}" type="slidenum">
              <a:rPr kumimoji="1" lang="ja-JP" altLang="en-US" smtClean="0"/>
              <a:t>1</a:t>
            </a:fld>
            <a:endParaRPr kumimoji="1" lang="ja-JP" altLang="en-US"/>
          </a:p>
        </p:txBody>
      </p:sp>
    </p:spTree>
    <p:extLst>
      <p:ext uri="{BB962C8B-B14F-4D97-AF65-F5344CB8AC3E}">
        <p14:creationId xmlns:p14="http://schemas.microsoft.com/office/powerpoint/2010/main" val="197148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（サブ初期化動画再生）</a:t>
            </a:r>
            <a:endParaRPr kumimoji="1" lang="en-US" altLang="ja-JP" dirty="0" smtClean="0"/>
          </a:p>
          <a:p>
            <a:endParaRPr kumimoji="1" lang="en-US" altLang="ja-JP" dirty="0" smtClean="0"/>
          </a:p>
          <a:p>
            <a:r>
              <a:rPr kumimoji="1" lang="ja-JP" altLang="en-US" dirty="0" smtClean="0"/>
              <a:t>まずはラインを開き、</a:t>
            </a:r>
            <a:r>
              <a:rPr kumimoji="1" lang="en-US" altLang="ja-JP" dirty="0" smtClean="0"/>
              <a:t>QR</a:t>
            </a:r>
            <a:r>
              <a:rPr kumimoji="1" lang="ja-JP" altLang="en-US" dirty="0" smtClean="0"/>
              <a:t>コードを読み込みます。</a:t>
            </a:r>
            <a:endParaRPr kumimoji="1" lang="en-US" altLang="ja-JP" dirty="0" smtClean="0"/>
          </a:p>
          <a:p>
            <a:r>
              <a:rPr kumimoji="1" lang="ja-JP" altLang="en-US" dirty="0" smtClean="0"/>
              <a:t>ダイアログで友達として追加していただくと、初期化のためのメッセージが届きます。</a:t>
            </a:r>
            <a:endParaRPr kumimoji="1" lang="en-US" altLang="ja-JP" dirty="0" smtClean="0"/>
          </a:p>
          <a:p>
            <a:r>
              <a:rPr kumimoji="1" lang="ja-JP" altLang="en-US" dirty="0" smtClean="0"/>
              <a:t>性別と地域、通知する時間をタッチで選択していただきます。</a:t>
            </a:r>
            <a:endParaRPr kumimoji="1" lang="en-US" altLang="ja-JP" dirty="0" smtClean="0"/>
          </a:p>
          <a:p>
            <a:r>
              <a:rPr kumimoji="1" lang="ja-JP" altLang="en-US" dirty="0" smtClean="0"/>
              <a:t>現在、中部地方、関東地方、近畿地方、関西地方をサポートしています。</a:t>
            </a:r>
            <a:endParaRPr kumimoji="1" lang="en-US" altLang="ja-JP" dirty="0" smtClean="0"/>
          </a:p>
          <a:p>
            <a:r>
              <a:rPr kumimoji="1" lang="ja-JP" altLang="en-US" dirty="0" smtClean="0"/>
              <a:t>最後に通知時間を４種類の中からタッチで選択してください。</a:t>
            </a:r>
            <a:endParaRPr kumimoji="1" lang="en-US" altLang="ja-JP" dirty="0" smtClean="0"/>
          </a:p>
          <a:p>
            <a:r>
              <a:rPr kumimoji="1" lang="ja-JP" altLang="en-US" dirty="0" smtClean="0"/>
              <a:t>設定するのはたったこれだけです。</a:t>
            </a:r>
            <a:endParaRPr kumimoji="1" lang="en-US" altLang="ja-JP" dirty="0" smtClean="0"/>
          </a:p>
          <a:p>
            <a:r>
              <a:rPr kumimoji="1" lang="ja-JP" altLang="en-US" dirty="0" smtClean="0"/>
              <a:t>すると、通知する時間にメッセージが届きます。</a:t>
            </a:r>
            <a:endParaRPr kumimoji="1" lang="en-US" altLang="ja-JP" dirty="0" smtClean="0"/>
          </a:p>
          <a:p>
            <a:r>
              <a:rPr kumimoji="1" lang="ja-JP" altLang="en-US" dirty="0" smtClean="0"/>
              <a:t>通知時間はデモ動画のため本番とは異なっているのでご了承ください。</a:t>
            </a:r>
            <a:endParaRPr kumimoji="1" lang="ja-JP" altLang="en-US" dirty="0"/>
          </a:p>
        </p:txBody>
      </p:sp>
      <p:sp>
        <p:nvSpPr>
          <p:cNvPr id="4" name="スライド番号プレースホルダー 3"/>
          <p:cNvSpPr>
            <a:spLocks noGrp="1"/>
          </p:cNvSpPr>
          <p:nvPr>
            <p:ph type="sldNum" sz="quarter" idx="10"/>
          </p:nvPr>
        </p:nvSpPr>
        <p:spPr/>
        <p:txBody>
          <a:bodyPr/>
          <a:lstStyle/>
          <a:p>
            <a:fld id="{302EF476-358D-4D49-A664-93B2AEB55DD0}" type="slidenum">
              <a:rPr kumimoji="1" lang="ja-JP" altLang="en-US" smtClean="0"/>
              <a:t>2</a:t>
            </a:fld>
            <a:endParaRPr kumimoji="1" lang="ja-JP" altLang="en-US"/>
          </a:p>
        </p:txBody>
      </p:sp>
    </p:spTree>
    <p:extLst>
      <p:ext uri="{BB962C8B-B14F-4D97-AF65-F5344CB8AC3E}">
        <p14:creationId xmlns:p14="http://schemas.microsoft.com/office/powerpoint/2010/main" val="12813127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（１ー３日目動画再生）</a:t>
            </a:r>
            <a:endParaRPr kumimoji="1" lang="en-US" altLang="ja-JP" dirty="0" smtClean="0"/>
          </a:p>
          <a:p>
            <a:endParaRPr kumimoji="1" lang="en-US" altLang="ja-JP" dirty="0" smtClean="0"/>
          </a:p>
          <a:p>
            <a:r>
              <a:rPr kumimoji="1" lang="en-US" altLang="ja-JP" dirty="0" smtClean="0"/>
              <a:t>1</a:t>
            </a:r>
            <a:r>
              <a:rPr kumimoji="1" lang="ja-JP" altLang="en-US" dirty="0" smtClean="0"/>
              <a:t>日目はこのように気温差が激しい日です。</a:t>
            </a:r>
            <a:endParaRPr kumimoji="1" lang="en-US" altLang="ja-JP" dirty="0" smtClean="0"/>
          </a:p>
          <a:p>
            <a:endParaRPr kumimoji="1" lang="en-US" altLang="ja-JP" dirty="0" smtClean="0"/>
          </a:p>
          <a:p>
            <a:r>
              <a:rPr kumimoji="1" lang="ja-JP" altLang="en-US" dirty="0" smtClean="0"/>
              <a:t>（</a:t>
            </a:r>
            <a:r>
              <a:rPr kumimoji="1" lang="en-US" altLang="ja-JP" dirty="0" smtClean="0"/>
              <a:t>6</a:t>
            </a:r>
            <a:r>
              <a:rPr kumimoji="1" lang="ja-JP" altLang="en-US" dirty="0" smtClean="0"/>
              <a:t>秒くらいのところ、メッセージが表示されているところで停止）</a:t>
            </a:r>
            <a:endParaRPr kumimoji="1" lang="en-US" altLang="ja-JP" dirty="0" smtClean="0"/>
          </a:p>
          <a:p>
            <a:endParaRPr kumimoji="1" lang="en-US" altLang="ja-JP" dirty="0" smtClean="0"/>
          </a:p>
          <a:p>
            <a:r>
              <a:rPr kumimoji="1" lang="ja-JP" altLang="en-US" dirty="0" smtClean="0"/>
              <a:t>そのためメッセージも、セーターや厚手のパーカーなどの服装脱ぎ着のできる上着をお勧めし、傘を持って行くことも伝えてくれます。</a:t>
            </a:r>
            <a:endParaRPr kumimoji="1" lang="en-US" altLang="ja-JP" dirty="0" smtClean="0"/>
          </a:p>
          <a:p>
            <a:endParaRPr kumimoji="1" lang="en-US" altLang="ja-JP" dirty="0" smtClean="0"/>
          </a:p>
          <a:p>
            <a:r>
              <a:rPr kumimoji="1" lang="ja-JP" altLang="en-US" dirty="0" smtClean="0"/>
              <a:t>（再生）</a:t>
            </a:r>
            <a:endParaRPr kumimoji="1" lang="en-US" altLang="ja-JP" dirty="0" smtClean="0"/>
          </a:p>
          <a:p>
            <a:endParaRPr kumimoji="1" lang="en-US" altLang="ja-JP" dirty="0" smtClean="0"/>
          </a:p>
          <a:p>
            <a:r>
              <a:rPr kumimoji="1" lang="ja-JP" altLang="en-US" dirty="0" smtClean="0"/>
              <a:t>服の画像をタッチすることで、ファッション投稿サイトに飛ぶことが可能です。</a:t>
            </a:r>
            <a:endParaRPr kumimoji="1" lang="en-US" altLang="ja-JP" dirty="0" smtClean="0"/>
          </a:p>
          <a:p>
            <a:endParaRPr kumimoji="1" lang="en-US" altLang="ja-JP" dirty="0" smtClean="0"/>
          </a:p>
          <a:p>
            <a:r>
              <a:rPr kumimoji="1" lang="ja-JP" altLang="en-US" dirty="0" smtClean="0"/>
              <a:t>（メインページ切り替え）</a:t>
            </a:r>
            <a:endParaRPr kumimoji="1" lang="en-US" altLang="ja-JP" dirty="0" smtClean="0"/>
          </a:p>
          <a:p>
            <a:endParaRPr kumimoji="1" lang="en-US" altLang="ja-JP" dirty="0" smtClean="0"/>
          </a:p>
          <a:p>
            <a:r>
              <a:rPr kumimoji="1" lang="ja-JP" altLang="en-US" dirty="0" smtClean="0"/>
              <a:t>２日目は気温がすこし高いようです。</a:t>
            </a:r>
            <a:endParaRPr kumimoji="1" lang="en-US" altLang="ja-JP" dirty="0" smtClean="0"/>
          </a:p>
          <a:p>
            <a:r>
              <a:rPr kumimoji="1" lang="ja-JP" altLang="en-US" dirty="0" smtClean="0"/>
              <a:t>そのため、厚手のシャツを持って行くように勧めてくれます。</a:t>
            </a:r>
            <a:endParaRPr kumimoji="1" lang="en-US" altLang="ja-JP" dirty="0" smtClean="0"/>
          </a:p>
          <a:p>
            <a:endParaRPr kumimoji="1" lang="en-US" altLang="ja-JP" dirty="0" smtClean="0"/>
          </a:p>
          <a:p>
            <a:r>
              <a:rPr kumimoji="1" lang="ja-JP" altLang="en-US" dirty="0" smtClean="0"/>
              <a:t>（メインページ切り替え）</a:t>
            </a:r>
            <a:endParaRPr kumimoji="1" lang="en-US" altLang="ja-JP" dirty="0" smtClean="0"/>
          </a:p>
          <a:p>
            <a:endParaRPr kumimoji="1" lang="en-US" altLang="ja-JP" dirty="0" smtClean="0"/>
          </a:p>
          <a:p>
            <a:r>
              <a:rPr kumimoji="1" lang="en-US" altLang="ja-JP" dirty="0" smtClean="0"/>
              <a:t>3</a:t>
            </a:r>
            <a:r>
              <a:rPr kumimoji="1" lang="ja-JP" altLang="en-US" dirty="0" smtClean="0"/>
              <a:t>日目は逆に寒い日のようですので、</a:t>
            </a:r>
            <a:r>
              <a:rPr kumimoji="1" lang="en-US" altLang="ja-JP" dirty="0" smtClean="0"/>
              <a:t>2</a:t>
            </a:r>
            <a:r>
              <a:rPr kumimoji="1" lang="ja-JP" altLang="en-US" dirty="0" smtClean="0"/>
              <a:t>日目よりも暖かい服装を提示しています。</a:t>
            </a:r>
            <a:endParaRPr kumimoji="1" lang="en-US" altLang="ja-JP" dirty="0" smtClean="0"/>
          </a:p>
          <a:p>
            <a:endParaRPr kumimoji="1" lang="en-US" altLang="ja-JP" dirty="0" smtClean="0"/>
          </a:p>
          <a:p>
            <a:r>
              <a:rPr kumimoji="1" lang="ja-JP" altLang="en-US" dirty="0" smtClean="0"/>
              <a:t>（１ー３日目動画終了）</a:t>
            </a:r>
            <a:endParaRPr kumimoji="1" lang="ja-JP" altLang="en-US" dirty="0"/>
          </a:p>
        </p:txBody>
      </p:sp>
      <p:sp>
        <p:nvSpPr>
          <p:cNvPr id="4" name="スライド番号プレースホルダー 3"/>
          <p:cNvSpPr>
            <a:spLocks noGrp="1"/>
          </p:cNvSpPr>
          <p:nvPr>
            <p:ph type="sldNum" sz="quarter" idx="10"/>
          </p:nvPr>
        </p:nvSpPr>
        <p:spPr/>
        <p:txBody>
          <a:bodyPr/>
          <a:lstStyle/>
          <a:p>
            <a:fld id="{302EF476-358D-4D49-A664-93B2AEB55DD0}" type="slidenum">
              <a:rPr kumimoji="1" lang="ja-JP" altLang="en-US" smtClean="0"/>
              <a:t>3</a:t>
            </a:fld>
            <a:endParaRPr kumimoji="1" lang="ja-JP" altLang="en-US"/>
          </a:p>
        </p:txBody>
      </p:sp>
    </p:spTree>
    <p:extLst>
      <p:ext uri="{BB962C8B-B14F-4D97-AF65-F5344CB8AC3E}">
        <p14:creationId xmlns:p14="http://schemas.microsoft.com/office/powerpoint/2010/main" val="7449588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（だいぶ長い）</a:t>
            </a:r>
            <a:endParaRPr kumimoji="1" lang="en-US" altLang="ja-JP" dirty="0" smtClean="0"/>
          </a:p>
          <a:p>
            <a:endParaRPr kumimoji="1" lang="en-US" altLang="ja-JP" dirty="0" smtClean="0"/>
          </a:p>
          <a:p>
            <a:r>
              <a:rPr kumimoji="1" lang="ja-JP" altLang="en-US" dirty="0" smtClean="0"/>
              <a:t>これもファッション通販サイトと連携することになるのですが、サイトで購入したアイテムを自動でユーザーの所持アイテムを管理するデータベースに追加し、活用することでユーザーの好みに合わせたコーディネートを提案することが可能だと考え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302EF476-358D-4D49-A664-93B2AEB55DD0}" type="slidenum">
              <a:rPr kumimoji="1" lang="ja-JP" altLang="en-US" smtClean="0"/>
              <a:t>4</a:t>
            </a:fld>
            <a:endParaRPr kumimoji="1" lang="ja-JP" altLang="en-US"/>
          </a:p>
        </p:txBody>
      </p:sp>
    </p:spTree>
    <p:extLst>
      <p:ext uri="{BB962C8B-B14F-4D97-AF65-F5344CB8AC3E}">
        <p14:creationId xmlns:p14="http://schemas.microsoft.com/office/powerpoint/2010/main" val="11717796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（ページ切り替え）</a:t>
            </a:r>
            <a:endParaRPr kumimoji="1" lang="en-US" altLang="ja-JP" dirty="0" smtClean="0"/>
          </a:p>
          <a:p>
            <a:endParaRPr kumimoji="1" lang="en-US" altLang="ja-JP" smtClean="0"/>
          </a:p>
          <a:p>
            <a:r>
              <a:rPr kumimoji="1" lang="ja-JP" altLang="en-US" smtClean="0"/>
              <a:t>以上で、モデレートクロシィーズの発表を終わります。ご静聴ありがとうございました。</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302EF476-358D-4D49-A664-93B2AEB55DD0}" type="slidenum">
              <a:rPr kumimoji="1" lang="ja-JP" altLang="en-US" smtClean="0"/>
              <a:t>5</a:t>
            </a:fld>
            <a:endParaRPr kumimoji="1" lang="ja-JP" altLang="en-US"/>
          </a:p>
        </p:txBody>
      </p:sp>
    </p:spTree>
    <p:extLst>
      <p:ext uri="{BB962C8B-B14F-4D97-AF65-F5344CB8AC3E}">
        <p14:creationId xmlns:p14="http://schemas.microsoft.com/office/powerpoint/2010/main" val="3866460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rgbClr val="58C8F4"/>
        </a:solidFill>
        <a:effectLst/>
      </p:bgPr>
    </p:bg>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b="1" i="0">
                <a:latin typeface="Tsukushi A Round Gothic" charset="-128"/>
                <a:ea typeface="Tsukushi A Round Gothic" charset="-128"/>
                <a:cs typeface="Tsukushi A Round Gothic" charset="-128"/>
              </a:defRPr>
            </a:lvl1pPr>
          </a:lstStyle>
          <a:p>
            <a:r>
              <a:rPr kumimoji="1" lang="ja-JP" altLang="en-US" dirty="0" smtClean="0"/>
              <a:t>マスター タイトルの書式設定</a:t>
            </a:r>
            <a:endParaRPr kumimoji="1" lang="ja-JP" altLang="en-US" dirty="0"/>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881951D6-20B5-E143-92C6-EBCE0BC4BCBB}" type="datetimeFigureOut">
              <a:rPr kumimoji="1" lang="ja-JP" altLang="en-US" smtClean="0"/>
              <a:t>2017/11/12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646162A7-945E-C84C-AB58-8AFCD0035905}" type="slidenum">
              <a:rPr kumimoji="1" lang="ja-JP" altLang="en-US" smtClean="0"/>
              <a:t>‹#›</a:t>
            </a:fld>
            <a:endParaRPr kumimoji="1" lang="ja-JP" altLang="en-US"/>
          </a:p>
        </p:txBody>
      </p:sp>
    </p:spTree>
    <p:extLst>
      <p:ext uri="{BB962C8B-B14F-4D97-AF65-F5344CB8AC3E}">
        <p14:creationId xmlns:p14="http://schemas.microsoft.com/office/powerpoint/2010/main" val="85043427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3;&#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881951D6-20B5-E143-92C6-EBCE0BC4BCBB}" type="datetimeFigureOut">
              <a:rPr kumimoji="1" lang="ja-JP" altLang="en-US" smtClean="0"/>
              <a:t>2017/11/12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646162A7-945E-C84C-AB58-8AFCD0035905}" type="slidenum">
              <a:rPr kumimoji="1" lang="ja-JP" altLang="en-US" smtClean="0"/>
              <a:t>‹#›</a:t>
            </a:fld>
            <a:endParaRPr kumimoji="1" lang="ja-JP" altLang="en-US"/>
          </a:p>
        </p:txBody>
      </p:sp>
    </p:spTree>
    <p:extLst>
      <p:ext uri="{BB962C8B-B14F-4D97-AF65-F5344CB8AC3E}">
        <p14:creationId xmlns:p14="http://schemas.microsoft.com/office/powerpoint/2010/main" val="1869630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881951D6-20B5-E143-92C6-EBCE0BC4BCBB}" type="datetimeFigureOut">
              <a:rPr kumimoji="1" lang="ja-JP" altLang="en-US" smtClean="0"/>
              <a:t>2017/11/12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646162A7-945E-C84C-AB58-8AFCD0035905}" type="slidenum">
              <a:rPr kumimoji="1" lang="ja-JP" altLang="en-US" smtClean="0"/>
              <a:t>‹#›</a:t>
            </a:fld>
            <a:endParaRPr kumimoji="1" lang="ja-JP" altLang="en-US"/>
          </a:p>
        </p:txBody>
      </p:sp>
    </p:spTree>
    <p:extLst>
      <p:ext uri="{BB962C8B-B14F-4D97-AF65-F5344CB8AC3E}">
        <p14:creationId xmlns:p14="http://schemas.microsoft.com/office/powerpoint/2010/main" val="5192209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881951D6-20B5-E143-92C6-EBCE0BC4BCBB}" type="datetimeFigureOut">
              <a:rPr kumimoji="1" lang="ja-JP" altLang="en-US" smtClean="0"/>
              <a:t>2017/11/12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646162A7-945E-C84C-AB58-8AFCD0035905}" type="slidenum">
              <a:rPr kumimoji="1" lang="ja-JP" altLang="en-US" smtClean="0"/>
              <a:t>‹#›</a:t>
            </a:fld>
            <a:endParaRPr kumimoji="1" lang="ja-JP" altLang="en-US"/>
          </a:p>
        </p:txBody>
      </p:sp>
    </p:spTree>
    <p:extLst>
      <p:ext uri="{BB962C8B-B14F-4D97-AF65-F5344CB8AC3E}">
        <p14:creationId xmlns:p14="http://schemas.microsoft.com/office/powerpoint/2010/main" val="174520594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881951D6-20B5-E143-92C6-EBCE0BC4BCBB}" type="datetimeFigureOut">
              <a:rPr kumimoji="1" lang="ja-JP" altLang="en-US" smtClean="0"/>
              <a:t>2017/11/12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646162A7-945E-C84C-AB58-8AFCD0035905}" type="slidenum">
              <a:rPr kumimoji="1" lang="ja-JP" altLang="en-US" smtClean="0"/>
              <a:t>‹#›</a:t>
            </a:fld>
            <a:endParaRPr kumimoji="1" lang="ja-JP" altLang="en-US"/>
          </a:p>
        </p:txBody>
      </p:sp>
    </p:spTree>
    <p:extLst>
      <p:ext uri="{BB962C8B-B14F-4D97-AF65-F5344CB8AC3E}">
        <p14:creationId xmlns:p14="http://schemas.microsoft.com/office/powerpoint/2010/main" val="134470050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881951D6-20B5-E143-92C6-EBCE0BC4BCBB}" type="datetimeFigureOut">
              <a:rPr kumimoji="1" lang="ja-JP" altLang="en-US" smtClean="0"/>
              <a:t>2017/11/12</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646162A7-945E-C84C-AB58-8AFCD0035905}" type="slidenum">
              <a:rPr kumimoji="1" lang="ja-JP" altLang="en-US" smtClean="0"/>
              <a:t>‹#›</a:t>
            </a:fld>
            <a:endParaRPr kumimoji="1" lang="ja-JP" altLang="en-US"/>
          </a:p>
        </p:txBody>
      </p:sp>
    </p:spTree>
    <p:extLst>
      <p:ext uri="{BB962C8B-B14F-4D97-AF65-F5344CB8AC3E}">
        <p14:creationId xmlns:p14="http://schemas.microsoft.com/office/powerpoint/2010/main" val="26345289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881951D6-20B5-E143-92C6-EBCE0BC4BCBB}" type="datetimeFigureOut">
              <a:rPr kumimoji="1" lang="ja-JP" altLang="en-US" smtClean="0"/>
              <a:t>2017/11/12</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646162A7-945E-C84C-AB58-8AFCD0035905}" type="slidenum">
              <a:rPr kumimoji="1" lang="ja-JP" altLang="en-US" smtClean="0"/>
              <a:t>‹#›</a:t>
            </a:fld>
            <a:endParaRPr kumimoji="1" lang="ja-JP" altLang="en-US"/>
          </a:p>
        </p:txBody>
      </p:sp>
    </p:spTree>
    <p:extLst>
      <p:ext uri="{BB962C8B-B14F-4D97-AF65-F5344CB8AC3E}">
        <p14:creationId xmlns:p14="http://schemas.microsoft.com/office/powerpoint/2010/main" val="188897618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881951D6-20B5-E143-92C6-EBCE0BC4BCBB}" type="datetimeFigureOut">
              <a:rPr kumimoji="1" lang="ja-JP" altLang="en-US" smtClean="0"/>
              <a:t>2017/11/12</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646162A7-945E-C84C-AB58-8AFCD0035905}" type="slidenum">
              <a:rPr kumimoji="1" lang="ja-JP" altLang="en-US" smtClean="0"/>
              <a:t>‹#›</a:t>
            </a:fld>
            <a:endParaRPr kumimoji="1" lang="ja-JP" altLang="en-US"/>
          </a:p>
        </p:txBody>
      </p:sp>
    </p:spTree>
    <p:extLst>
      <p:ext uri="{BB962C8B-B14F-4D97-AF65-F5344CB8AC3E}">
        <p14:creationId xmlns:p14="http://schemas.microsoft.com/office/powerpoint/2010/main" val="17719708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881951D6-20B5-E143-92C6-EBCE0BC4BCBB}" type="datetimeFigureOut">
              <a:rPr kumimoji="1" lang="ja-JP" altLang="en-US" smtClean="0"/>
              <a:t>2017/11/12</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646162A7-945E-C84C-AB58-8AFCD0035905}" type="slidenum">
              <a:rPr kumimoji="1" lang="ja-JP" altLang="en-US" smtClean="0"/>
              <a:t>‹#›</a:t>
            </a:fld>
            <a:endParaRPr kumimoji="1" lang="ja-JP" altLang="en-US"/>
          </a:p>
        </p:txBody>
      </p:sp>
    </p:spTree>
    <p:extLst>
      <p:ext uri="{BB962C8B-B14F-4D97-AF65-F5344CB8AC3E}">
        <p14:creationId xmlns:p14="http://schemas.microsoft.com/office/powerpoint/2010/main" val="211481213"/>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3;&#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881951D6-20B5-E143-92C6-EBCE0BC4BCBB}" type="datetimeFigureOut">
              <a:rPr kumimoji="1" lang="ja-JP" altLang="en-US" smtClean="0"/>
              <a:t>2017/11/12</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646162A7-945E-C84C-AB58-8AFCD0035905}" type="slidenum">
              <a:rPr kumimoji="1" lang="ja-JP" altLang="en-US" smtClean="0"/>
              <a:t>‹#›</a:t>
            </a:fld>
            <a:endParaRPr kumimoji="1" lang="ja-JP" altLang="en-US"/>
          </a:p>
        </p:txBody>
      </p:sp>
    </p:spTree>
    <p:extLst>
      <p:ext uri="{BB962C8B-B14F-4D97-AF65-F5344CB8AC3E}">
        <p14:creationId xmlns:p14="http://schemas.microsoft.com/office/powerpoint/2010/main" val="2793111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881951D6-20B5-E143-92C6-EBCE0BC4BCBB}" type="datetimeFigureOut">
              <a:rPr kumimoji="1" lang="ja-JP" altLang="en-US" smtClean="0"/>
              <a:t>2017/11/12</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646162A7-945E-C84C-AB58-8AFCD0035905}" type="slidenum">
              <a:rPr kumimoji="1" lang="ja-JP" altLang="en-US" smtClean="0"/>
              <a:t>‹#›</a:t>
            </a:fld>
            <a:endParaRPr kumimoji="1" lang="ja-JP" altLang="en-US"/>
          </a:p>
        </p:txBody>
      </p:sp>
    </p:spTree>
    <p:extLst>
      <p:ext uri="{BB962C8B-B14F-4D97-AF65-F5344CB8AC3E}">
        <p14:creationId xmlns:p14="http://schemas.microsoft.com/office/powerpoint/2010/main" val="212998984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58C8F4"/>
        </a:solidFill>
        <a:effectLst/>
      </p:bgPr>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dirty="0" smtClean="0"/>
              <a:t>マスター タイトルの書式設定</a:t>
            </a:r>
            <a:endParaRPr kumimoji="1" lang="ja-JP" altLang="en-US" dirty="0"/>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dirty="0" smtClean="0"/>
              <a:t>第 </a:t>
            </a:r>
            <a:r>
              <a:rPr kumimoji="1" lang="en-US" altLang="ja-JP" dirty="0" smtClean="0"/>
              <a:t>2 </a:t>
            </a:r>
            <a:r>
              <a:rPr kumimoji="1" lang="ja-JP" altLang="en-US" dirty="0" smtClean="0"/>
              <a:t>レベル</a:t>
            </a:r>
          </a:p>
          <a:p>
            <a:pPr lvl="2"/>
            <a:r>
              <a:rPr kumimoji="1" lang="ja-JP" altLang="en-US" dirty="0" smtClean="0"/>
              <a:t>第 </a:t>
            </a:r>
            <a:r>
              <a:rPr kumimoji="1" lang="en-US" altLang="ja-JP" dirty="0" smtClean="0"/>
              <a:t>3 </a:t>
            </a:r>
            <a:r>
              <a:rPr kumimoji="1" lang="ja-JP" altLang="en-US" dirty="0" smtClean="0"/>
              <a:t>レベル</a:t>
            </a:r>
          </a:p>
          <a:p>
            <a:pPr lvl="3"/>
            <a:r>
              <a:rPr kumimoji="1" lang="ja-JP" altLang="en-US" dirty="0" smtClean="0"/>
              <a:t>第 </a:t>
            </a:r>
            <a:r>
              <a:rPr kumimoji="1" lang="en-US" altLang="ja-JP" dirty="0" smtClean="0"/>
              <a:t>4 </a:t>
            </a:r>
            <a:r>
              <a:rPr kumimoji="1" lang="ja-JP" altLang="en-US" dirty="0" smtClean="0"/>
              <a:t>レベル</a:t>
            </a:r>
          </a:p>
          <a:p>
            <a:pPr lvl="4"/>
            <a:r>
              <a:rPr kumimoji="1" lang="ja-JP" altLang="en-US" dirty="0" smtClean="0"/>
              <a:t>第 </a:t>
            </a:r>
            <a:r>
              <a:rPr kumimoji="1" lang="en-US" altLang="ja-JP" dirty="0" smtClean="0"/>
              <a:t>5 </a:t>
            </a:r>
            <a:r>
              <a:rPr kumimoji="1" lang="ja-JP" altLang="en-US" dirty="0" smtClean="0"/>
              <a:t>レベル</a:t>
            </a:r>
            <a:endParaRPr kumimoji="1" lang="ja-JP" altLang="en-US" dirty="0"/>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1951D6-20B5-E143-92C6-EBCE0BC4BCBB}" type="datetimeFigureOut">
              <a:rPr kumimoji="1" lang="ja-JP" altLang="en-US" smtClean="0"/>
              <a:t>2017/11/12</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defRPr>
            </a:lvl1pPr>
          </a:lstStyle>
          <a:p>
            <a:r>
              <a:rPr lang="en-US" altLang="ja-JP" dirty="0" smtClean="0"/>
              <a:t>Presented By jack</a:t>
            </a:r>
            <a:endParaRPr lang="ja-JP" altLang="en-US" dirty="0"/>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6162A7-945E-C84C-AB58-8AFCD0035905}" type="slidenum">
              <a:rPr kumimoji="1" lang="ja-JP" altLang="en-US" smtClean="0"/>
              <a:t>‹#›</a:t>
            </a:fld>
            <a:endParaRPr kumimoji="1" lang="ja-JP" altLang="en-US"/>
          </a:p>
        </p:txBody>
      </p:sp>
    </p:spTree>
    <p:extLst>
      <p:ext uri="{BB962C8B-B14F-4D97-AF65-F5344CB8AC3E}">
        <p14:creationId xmlns:p14="http://schemas.microsoft.com/office/powerpoint/2010/main" val="17568038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kumimoji="1" sz="4400" b="1" i="0" kern="1200">
          <a:solidFill>
            <a:schemeClr val="bg1"/>
          </a:solidFill>
          <a:latin typeface="Tsukushi A Round Gothic" charset="-128"/>
          <a:ea typeface="Tsukushi A Round Gothic" charset="-128"/>
          <a:cs typeface="Tsukushi A Round Gothic" charset="-128"/>
        </a:defRPr>
      </a:lvl1pPr>
    </p:titleStyle>
    <p:bodyStyle>
      <a:lvl1pPr marL="228600" indent="-228600" algn="l" defTabSz="914400" rtl="0" eaLnBrk="1" latinLnBrk="0" hangingPunct="1">
        <a:lnSpc>
          <a:spcPct val="90000"/>
        </a:lnSpc>
        <a:spcBef>
          <a:spcPts val="1000"/>
        </a:spcBef>
        <a:buFont typeface="Arial"/>
        <a:buChar char="•"/>
        <a:defRPr kumimoji="1" sz="2800" b="1" i="0" kern="1200">
          <a:solidFill>
            <a:schemeClr val="bg1"/>
          </a:solidFill>
          <a:latin typeface="Tsukushi A Round Gothic" charset="-128"/>
          <a:ea typeface="Tsukushi A Round Gothic" charset="-128"/>
          <a:cs typeface="Tsukushi A Round Gothic" charset="-128"/>
        </a:defRPr>
      </a:lvl1pPr>
      <a:lvl2pPr marL="685800" indent="-228600" algn="l" defTabSz="914400" rtl="0" eaLnBrk="1" latinLnBrk="0" hangingPunct="1">
        <a:lnSpc>
          <a:spcPct val="90000"/>
        </a:lnSpc>
        <a:spcBef>
          <a:spcPts val="500"/>
        </a:spcBef>
        <a:buFont typeface="Arial"/>
        <a:buChar char="•"/>
        <a:defRPr kumimoji="1" sz="2400" b="1" i="0" kern="1200">
          <a:solidFill>
            <a:schemeClr val="bg1"/>
          </a:solidFill>
          <a:latin typeface="Tsukushi A Round Gothic" charset="-128"/>
          <a:ea typeface="Tsukushi A Round Gothic" charset="-128"/>
          <a:cs typeface="Tsukushi A Round Gothic" charset="-128"/>
        </a:defRPr>
      </a:lvl2pPr>
      <a:lvl3pPr marL="1143000" indent="-228600" algn="l" defTabSz="914400" rtl="0" eaLnBrk="1" latinLnBrk="0" hangingPunct="1">
        <a:lnSpc>
          <a:spcPct val="90000"/>
        </a:lnSpc>
        <a:spcBef>
          <a:spcPts val="500"/>
        </a:spcBef>
        <a:buFont typeface="Arial"/>
        <a:buChar char="•"/>
        <a:defRPr kumimoji="1" sz="2000" b="1" i="0" kern="1200">
          <a:solidFill>
            <a:schemeClr val="bg1"/>
          </a:solidFill>
          <a:latin typeface="Tsukushi A Round Gothic" charset="-128"/>
          <a:ea typeface="Tsukushi A Round Gothic" charset="-128"/>
          <a:cs typeface="Tsukushi A Round Gothic" charset="-128"/>
        </a:defRPr>
      </a:lvl3pPr>
      <a:lvl4pPr marL="1600200" indent="-228600" algn="l" defTabSz="914400" rtl="0" eaLnBrk="1" latinLnBrk="0" hangingPunct="1">
        <a:lnSpc>
          <a:spcPct val="90000"/>
        </a:lnSpc>
        <a:spcBef>
          <a:spcPts val="500"/>
        </a:spcBef>
        <a:buFont typeface="Arial"/>
        <a:buChar char="•"/>
        <a:defRPr kumimoji="1" sz="1800" b="1" i="0" kern="1200">
          <a:solidFill>
            <a:schemeClr val="bg1"/>
          </a:solidFill>
          <a:latin typeface="Tsukushi A Round Gothic" charset="-128"/>
          <a:ea typeface="Tsukushi A Round Gothic" charset="-128"/>
          <a:cs typeface="Tsukushi A Round Gothic" charset="-128"/>
        </a:defRPr>
      </a:lvl4pPr>
      <a:lvl5pPr marL="2057400" indent="-228600" algn="l" defTabSz="914400" rtl="0" eaLnBrk="1" latinLnBrk="0" hangingPunct="1">
        <a:lnSpc>
          <a:spcPct val="90000"/>
        </a:lnSpc>
        <a:spcBef>
          <a:spcPts val="500"/>
        </a:spcBef>
        <a:buFont typeface="Arial"/>
        <a:buChar char="•"/>
        <a:defRPr kumimoji="1" sz="1800" b="1" i="0" kern="1200">
          <a:solidFill>
            <a:schemeClr val="bg1"/>
          </a:solidFill>
          <a:latin typeface="Tsukushi A Round Gothic" charset="-128"/>
          <a:ea typeface="Tsukushi A Round Gothic" charset="-128"/>
          <a:cs typeface="Tsukushi A Round Gothic" charset="-128"/>
        </a:defRPr>
      </a:lvl5pPr>
      <a:lvl6pPr marL="25146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2.xml"/><Relationship Id="rId5" Type="http://schemas.openxmlformats.org/officeDocument/2006/relationships/image" Target="../media/image2.png"/><Relationship Id="rId1" Type="http://schemas.microsoft.com/office/2007/relationships/media" Target="../media/media1.mp4"/><Relationship Id="rId2" Type="http://schemas.openxmlformats.org/officeDocument/2006/relationships/video" Target="../media/media1.mp4"/></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image" Target="../media/image3.png"/><Relationship Id="rId1" Type="http://schemas.microsoft.com/office/2007/relationships/media" Target="../media/media2.mp4"/><Relationship Id="rId2" Type="http://schemas.openxmlformats.org/officeDocument/2006/relationships/video" Target="../media/media2.mp4"/></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0" y="-248586"/>
            <a:ext cx="6096000" cy="6096000"/>
          </a:xfrm>
          <a:prstGeom prst="rect">
            <a:avLst/>
          </a:prstGeom>
        </p:spPr>
      </p:pic>
      <p:sp>
        <p:nvSpPr>
          <p:cNvPr id="3" name="サブタイトル 2"/>
          <p:cNvSpPr>
            <a:spLocks noGrp="1"/>
          </p:cNvSpPr>
          <p:nvPr>
            <p:ph type="subTitle" idx="1"/>
          </p:nvPr>
        </p:nvSpPr>
        <p:spPr>
          <a:xfrm>
            <a:off x="1524000" y="4351547"/>
            <a:ext cx="9144000" cy="1655762"/>
          </a:xfrm>
        </p:spPr>
        <p:txBody>
          <a:bodyPr>
            <a:normAutofit/>
          </a:bodyPr>
          <a:lstStyle/>
          <a:p>
            <a:r>
              <a:rPr kumimoji="1" lang="en-US" altLang="ja-JP" sz="4000" dirty="0" smtClean="0"/>
              <a:t>Presented by jack</a:t>
            </a:r>
            <a:endParaRPr kumimoji="1" lang="ja-JP" altLang="en-US" sz="4000" dirty="0"/>
          </a:p>
        </p:txBody>
      </p:sp>
    </p:spTree>
    <p:extLst>
      <p:ext uri="{BB962C8B-B14F-4D97-AF65-F5344CB8AC3E}">
        <p14:creationId xmlns:p14="http://schemas.microsoft.com/office/powerpoint/2010/main" val="131981022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tartup.mp4">
            <a:hlinkClick r:id="" action="ppaction://media"/>
          </p:cNvPr>
          <p:cNvPicPr>
            <a:picLocks/>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7449526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1-3day.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53280738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p:cNvSpPr txBox="1"/>
          <p:nvPr/>
        </p:nvSpPr>
        <p:spPr>
          <a:xfrm>
            <a:off x="4018153" y="580168"/>
            <a:ext cx="7648891" cy="3576256"/>
          </a:xfrm>
          <a:prstGeom prst="rect">
            <a:avLst/>
          </a:prstGeom>
          <a:solidFill>
            <a:schemeClr val="bg1"/>
          </a:solidFill>
          <a:ln w="101600">
            <a:solidFill>
              <a:srgbClr val="9FDCF4"/>
            </a:solidFill>
          </a:ln>
        </p:spPr>
        <p:txBody>
          <a:bodyPr wrap="square" rtlCol="0" anchor="ctr">
            <a:noAutofit/>
          </a:bodyPr>
          <a:lstStyle/>
          <a:p>
            <a:pPr algn="ctr"/>
            <a:r>
              <a:rPr lang="ja-JP" altLang="en-US" sz="3600" b="1" dirty="0" smtClean="0">
                <a:solidFill>
                  <a:schemeClr val="accent5">
                    <a:lumMod val="75000"/>
                  </a:schemeClr>
                </a:solidFill>
                <a:latin typeface="Tsukushi A Round Gothic" charset="-128"/>
                <a:ea typeface="Tsukushi A Round Gothic" charset="-128"/>
                <a:cs typeface="Tsukushi A Round Gothic" charset="-128"/>
              </a:rPr>
              <a:t>今日はセーターや厚手のパーカーが</a:t>
            </a:r>
            <a:endParaRPr lang="en-US" altLang="ja-JP" sz="3600" b="1" dirty="0" smtClean="0">
              <a:solidFill>
                <a:schemeClr val="accent5">
                  <a:lumMod val="75000"/>
                </a:schemeClr>
              </a:solidFill>
              <a:latin typeface="Tsukushi A Round Gothic" charset="-128"/>
              <a:ea typeface="Tsukushi A Round Gothic" charset="-128"/>
              <a:cs typeface="Tsukushi A Round Gothic" charset="-128"/>
            </a:endParaRPr>
          </a:p>
          <a:p>
            <a:pPr algn="ctr"/>
            <a:r>
              <a:rPr lang="ja-JP" altLang="en-US" sz="3600" b="1" dirty="0" smtClean="0">
                <a:solidFill>
                  <a:schemeClr val="accent5">
                    <a:lumMod val="75000"/>
                  </a:schemeClr>
                </a:solidFill>
                <a:latin typeface="Tsukushi A Round Gothic" charset="-128"/>
                <a:ea typeface="Tsukushi A Round Gothic" charset="-128"/>
                <a:cs typeface="Tsukushi A Round Gothic" charset="-128"/>
              </a:rPr>
              <a:t>活躍する日です。日中になると少し</a:t>
            </a:r>
            <a:endParaRPr lang="en-US" altLang="ja-JP" sz="3600" b="1" dirty="0" smtClean="0">
              <a:solidFill>
                <a:schemeClr val="accent5">
                  <a:lumMod val="75000"/>
                </a:schemeClr>
              </a:solidFill>
              <a:latin typeface="Tsukushi A Round Gothic" charset="-128"/>
              <a:ea typeface="Tsukushi A Round Gothic" charset="-128"/>
              <a:cs typeface="Tsukushi A Round Gothic" charset="-128"/>
            </a:endParaRPr>
          </a:p>
          <a:p>
            <a:pPr algn="ctr"/>
            <a:r>
              <a:rPr lang="ja-JP" altLang="en-US" sz="3600" b="1" dirty="0" smtClean="0">
                <a:solidFill>
                  <a:schemeClr val="accent5">
                    <a:lumMod val="75000"/>
                  </a:schemeClr>
                </a:solidFill>
                <a:latin typeface="Tsukushi A Round Gothic" charset="-128"/>
                <a:ea typeface="Tsukushi A Round Gothic" charset="-128"/>
                <a:cs typeface="Tsukushi A Round Gothic" charset="-128"/>
              </a:rPr>
              <a:t>気温が上がり夜は気温が下がるでし</a:t>
            </a:r>
            <a:endParaRPr lang="en-US" altLang="ja-JP" sz="3600" b="1" dirty="0" smtClean="0">
              <a:solidFill>
                <a:schemeClr val="accent5">
                  <a:lumMod val="75000"/>
                </a:schemeClr>
              </a:solidFill>
              <a:latin typeface="Tsukushi A Round Gothic" charset="-128"/>
              <a:ea typeface="Tsukushi A Round Gothic" charset="-128"/>
              <a:cs typeface="Tsukushi A Round Gothic" charset="-128"/>
            </a:endParaRPr>
          </a:p>
          <a:p>
            <a:pPr algn="ctr"/>
            <a:r>
              <a:rPr lang="ja-JP" altLang="en-US" sz="3600" b="1" dirty="0" smtClean="0">
                <a:solidFill>
                  <a:schemeClr val="accent5">
                    <a:lumMod val="75000"/>
                  </a:schemeClr>
                </a:solidFill>
                <a:latin typeface="Tsukushi A Round Gothic" charset="-128"/>
                <a:ea typeface="Tsukushi A Round Gothic" charset="-128"/>
                <a:cs typeface="Tsukushi A Round Gothic" charset="-128"/>
              </a:rPr>
              <a:t>ょう。ですので脱ぎ着のできる服装で行くことをお勧めします。</a:t>
            </a:r>
            <a:endParaRPr kumimoji="1" lang="en-US" altLang="ja-JP" sz="3600" b="1" dirty="0" smtClean="0">
              <a:solidFill>
                <a:schemeClr val="accent5">
                  <a:lumMod val="75000"/>
                </a:schemeClr>
              </a:solidFill>
              <a:latin typeface="Tsukushi A Round Gothic" charset="-128"/>
              <a:ea typeface="Tsukushi A Round Gothic" charset="-128"/>
              <a:cs typeface="Tsukushi A Round Gothic" charset="-128"/>
            </a:endParaRPr>
          </a:p>
        </p:txBody>
      </p:sp>
      <p:sp>
        <p:nvSpPr>
          <p:cNvPr id="7" name="テキスト ボックス 6"/>
          <p:cNvSpPr txBox="1"/>
          <p:nvPr/>
        </p:nvSpPr>
        <p:spPr>
          <a:xfrm>
            <a:off x="4018153" y="4517136"/>
            <a:ext cx="7648891" cy="1677448"/>
          </a:xfrm>
          <a:prstGeom prst="rect">
            <a:avLst/>
          </a:prstGeom>
          <a:solidFill>
            <a:schemeClr val="bg1"/>
          </a:solidFill>
          <a:ln w="101600">
            <a:solidFill>
              <a:srgbClr val="9FDCF4"/>
            </a:solidFill>
          </a:ln>
        </p:spPr>
        <p:txBody>
          <a:bodyPr wrap="square" rtlCol="0" anchor="ctr">
            <a:noAutofit/>
          </a:bodyPr>
          <a:lstStyle/>
          <a:p>
            <a:pPr algn="ctr"/>
            <a:r>
              <a:rPr kumimoji="1" lang="ja-JP" altLang="en-US" sz="3600" b="1" dirty="0" smtClean="0">
                <a:solidFill>
                  <a:schemeClr val="accent5">
                    <a:lumMod val="75000"/>
                  </a:schemeClr>
                </a:solidFill>
                <a:latin typeface="Tsukushi A Round Gothic" charset="-128"/>
                <a:ea typeface="Tsukushi A Round Gothic" charset="-128"/>
                <a:cs typeface="Tsukushi A Round Gothic" charset="-128"/>
              </a:rPr>
              <a:t>今日は</a:t>
            </a:r>
            <a:r>
              <a:rPr kumimoji="1" lang="en-US" altLang="ja-JP" sz="3600" b="1" dirty="0" smtClean="0">
                <a:solidFill>
                  <a:schemeClr val="accent5">
                    <a:lumMod val="75000"/>
                  </a:schemeClr>
                </a:solidFill>
                <a:latin typeface="Tsukushi A Round Gothic" charset="-128"/>
                <a:ea typeface="Tsukushi A Round Gothic" charset="-128"/>
                <a:cs typeface="Tsukushi A Round Gothic" charset="-128"/>
              </a:rPr>
              <a:t>9:00〜12:00</a:t>
            </a:r>
            <a:r>
              <a:rPr kumimoji="1" lang="ja-JP" altLang="en-US" sz="3600" b="1" dirty="0" smtClean="0">
                <a:solidFill>
                  <a:schemeClr val="accent5">
                    <a:lumMod val="75000"/>
                  </a:schemeClr>
                </a:solidFill>
                <a:latin typeface="Tsukushi A Round Gothic" charset="-128"/>
                <a:ea typeface="Tsukushi A Round Gothic" charset="-128"/>
                <a:cs typeface="Tsukushi A Round Gothic" charset="-128"/>
              </a:rPr>
              <a:t>に雨が降りま</a:t>
            </a:r>
            <a:endParaRPr kumimoji="1" lang="en-US" altLang="ja-JP" sz="3600" b="1" dirty="0" smtClean="0">
              <a:solidFill>
                <a:schemeClr val="accent5">
                  <a:lumMod val="75000"/>
                </a:schemeClr>
              </a:solidFill>
              <a:latin typeface="Tsukushi A Round Gothic" charset="-128"/>
              <a:ea typeface="Tsukushi A Round Gothic" charset="-128"/>
              <a:cs typeface="Tsukushi A Round Gothic" charset="-128"/>
            </a:endParaRPr>
          </a:p>
          <a:p>
            <a:pPr algn="ctr"/>
            <a:r>
              <a:rPr kumimoji="1" lang="ja-JP" altLang="en-US" sz="3600" b="1" dirty="0" smtClean="0">
                <a:solidFill>
                  <a:schemeClr val="accent5">
                    <a:lumMod val="75000"/>
                  </a:schemeClr>
                </a:solidFill>
                <a:latin typeface="Tsukushi A Round Gothic" charset="-128"/>
                <a:ea typeface="Tsukushi A Round Gothic" charset="-128"/>
                <a:cs typeface="Tsukushi A Round Gothic" charset="-128"/>
              </a:rPr>
              <a:t>す。傘をお忘れなく。</a:t>
            </a:r>
            <a:endParaRPr kumimoji="1" lang="en-US" altLang="ja-JP" sz="3600" b="1" dirty="0" smtClean="0">
              <a:solidFill>
                <a:schemeClr val="accent5">
                  <a:lumMod val="75000"/>
                </a:schemeClr>
              </a:solidFill>
              <a:latin typeface="Tsukushi A Round Gothic" charset="-128"/>
              <a:ea typeface="Tsukushi A Round Gothic" charset="-128"/>
              <a:cs typeface="Tsukushi A Round Gothic" charset="-128"/>
            </a:endParaRPr>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7446" y="580168"/>
            <a:ext cx="3158109" cy="5614416"/>
          </a:xfrm>
          <a:prstGeom prst="rect">
            <a:avLst/>
          </a:prstGeom>
        </p:spPr>
      </p:pic>
    </p:spTree>
    <p:extLst>
      <p:ext uri="{BB962C8B-B14F-4D97-AF65-F5344CB8AC3E}">
        <p14:creationId xmlns:p14="http://schemas.microsoft.com/office/powerpoint/2010/main" val="4277795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0" y="-248586"/>
            <a:ext cx="6096000" cy="6096000"/>
          </a:xfrm>
          <a:prstGeom prst="rect">
            <a:avLst/>
          </a:prstGeom>
        </p:spPr>
      </p:pic>
      <p:sp>
        <p:nvSpPr>
          <p:cNvPr id="3" name="サブタイトル 2"/>
          <p:cNvSpPr>
            <a:spLocks noGrp="1"/>
          </p:cNvSpPr>
          <p:nvPr>
            <p:ph type="subTitle" idx="1"/>
          </p:nvPr>
        </p:nvSpPr>
        <p:spPr>
          <a:xfrm>
            <a:off x="1524000" y="4351547"/>
            <a:ext cx="9144000" cy="1655762"/>
          </a:xfrm>
        </p:spPr>
        <p:txBody>
          <a:bodyPr>
            <a:normAutofit/>
          </a:bodyPr>
          <a:lstStyle/>
          <a:p>
            <a:r>
              <a:rPr kumimoji="1" lang="en-US" altLang="ja-JP" sz="4000" dirty="0" smtClean="0"/>
              <a:t>Presented by jack</a:t>
            </a:r>
            <a:endParaRPr kumimoji="1" lang="ja-JP" altLang="en-US" sz="4000" dirty="0"/>
          </a:p>
        </p:txBody>
      </p:sp>
    </p:spTree>
    <p:extLst>
      <p:ext uri="{BB962C8B-B14F-4D97-AF65-F5344CB8AC3E}">
        <p14:creationId xmlns:p14="http://schemas.microsoft.com/office/powerpoint/2010/main" val="931361632"/>
      </p:ext>
    </p:extLst>
  </p:cSld>
  <p:clrMapOvr>
    <a:masterClrMapping/>
  </p:clrMapOvr>
  <p:timing>
    <p:tnLst>
      <p:par>
        <p:cTn id="1" dur="indefinite" restart="never" nodeType="tmRoot"/>
      </p:par>
    </p:tnLst>
  </p:timing>
</p:sld>
</file>

<file path=ppt/theme/theme1.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178</TotalTime>
  <Words>798</Words>
  <Application>Microsoft Macintosh PowerPoint</Application>
  <PresentationFormat>ワイド画面</PresentationFormat>
  <Paragraphs>76</Paragraphs>
  <Slides>5</Slides>
  <Notes>5</Notes>
  <HiddenSlides>0</HiddenSlides>
  <MMClips>2</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5</vt:i4>
      </vt:variant>
    </vt:vector>
  </HeadingPairs>
  <TitlesOfParts>
    <vt:vector size="9" baseType="lpstr">
      <vt:lpstr>Arial</vt:lpstr>
      <vt:lpstr>Tsukushi A Round Gothic</vt:lpstr>
      <vt:lpstr>Yu Gothic</vt:lpstr>
      <vt:lpstr>ホワイト</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Moderate Clothes</dc:title>
  <dc:creator>aya.saj0425@gmail.com</dc:creator>
  <cp:lastModifiedBy>aya.saj0425@gmail.com</cp:lastModifiedBy>
  <cp:revision>18</cp:revision>
  <dcterms:created xsi:type="dcterms:W3CDTF">2017-11-09T10:10:26Z</dcterms:created>
  <dcterms:modified xsi:type="dcterms:W3CDTF">2017-11-12T00:21:42Z</dcterms:modified>
</cp:coreProperties>
</file>

<file path=docProps/thumbnail.jpeg>
</file>